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07D149-EB69-4794-95F2-54EB1073E0D6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159186B-71C1-4D7C-8171-B9BA8BBD1F77}">
      <dgm:prSet/>
      <dgm:spPr/>
      <dgm:t>
        <a:bodyPr/>
        <a:lstStyle/>
        <a:p>
          <a:r>
            <a:rPr lang="en-US"/>
            <a:t>Introduce your self</a:t>
          </a:r>
        </a:p>
      </dgm:t>
    </dgm:pt>
    <dgm:pt modelId="{DB599575-54AF-4A02-A3BA-C6334FC5FC32}" type="parTrans" cxnId="{EFC716A0-8302-4525-8C3B-C90B80431A2F}">
      <dgm:prSet/>
      <dgm:spPr/>
      <dgm:t>
        <a:bodyPr/>
        <a:lstStyle/>
        <a:p>
          <a:endParaRPr lang="en-US"/>
        </a:p>
      </dgm:t>
    </dgm:pt>
    <dgm:pt modelId="{B01FA86A-3A9C-4736-8BCB-2A474FC6B25D}" type="sibTrans" cxnId="{EFC716A0-8302-4525-8C3B-C90B80431A2F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66B12CA9-8F25-40CA-99F4-FCB1215E46C2}">
      <dgm:prSet/>
      <dgm:spPr/>
      <dgm:t>
        <a:bodyPr/>
        <a:lstStyle/>
        <a:p>
          <a:r>
            <a:rPr lang="en-US"/>
            <a:t>Listen to the patient carefully</a:t>
          </a:r>
        </a:p>
      </dgm:t>
    </dgm:pt>
    <dgm:pt modelId="{96C2937C-76C3-4787-A3BB-52C442A2C7B4}" type="parTrans" cxnId="{AE4F65E2-C87C-49F4-93AA-4A7ED35386E4}">
      <dgm:prSet/>
      <dgm:spPr/>
      <dgm:t>
        <a:bodyPr/>
        <a:lstStyle/>
        <a:p>
          <a:endParaRPr lang="en-US"/>
        </a:p>
      </dgm:t>
    </dgm:pt>
    <dgm:pt modelId="{F9178FC6-A366-4FBB-A39A-BBC40FE4E2CD}" type="sibTrans" cxnId="{AE4F65E2-C87C-49F4-93AA-4A7ED35386E4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F0F674F0-BD00-4749-A7B0-BC668A684872}">
      <dgm:prSet/>
      <dgm:spPr/>
      <dgm:t>
        <a:bodyPr/>
        <a:lstStyle/>
        <a:p>
          <a:r>
            <a:rPr lang="en-US"/>
            <a:t>React with pateints symptoms.</a:t>
          </a:r>
        </a:p>
      </dgm:t>
    </dgm:pt>
    <dgm:pt modelId="{A0EBA63E-B8AC-4D97-845A-B118EC04EB62}" type="parTrans" cxnId="{16E4E04B-C3BA-4ED3-A755-09D98A6282C5}">
      <dgm:prSet/>
      <dgm:spPr/>
      <dgm:t>
        <a:bodyPr/>
        <a:lstStyle/>
        <a:p>
          <a:endParaRPr lang="en-US"/>
        </a:p>
      </dgm:t>
    </dgm:pt>
    <dgm:pt modelId="{90133CE4-1B90-495B-B01D-9CC3983303DD}" type="sibTrans" cxnId="{16E4E04B-C3BA-4ED3-A755-09D98A6282C5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42CB9B5A-6CE7-442C-B6F5-6755D99574D8}">
      <dgm:prSet/>
      <dgm:spPr/>
      <dgm:t>
        <a:bodyPr/>
        <a:lstStyle/>
        <a:p>
          <a:r>
            <a:rPr lang="en-US"/>
            <a:t>Stand to the right side of the pateint with acceptable distance.</a:t>
          </a:r>
        </a:p>
      </dgm:t>
    </dgm:pt>
    <dgm:pt modelId="{13A06B47-682F-477B-BA15-C577966B9C2A}" type="parTrans" cxnId="{15EE7BEC-63F2-490C-B72A-B94F167B5BD6}">
      <dgm:prSet/>
      <dgm:spPr/>
      <dgm:t>
        <a:bodyPr/>
        <a:lstStyle/>
        <a:p>
          <a:endParaRPr lang="en-US"/>
        </a:p>
      </dgm:t>
    </dgm:pt>
    <dgm:pt modelId="{A5D9DCFB-D112-42A1-9249-C5C1409E5A21}" type="sibTrans" cxnId="{15EE7BEC-63F2-490C-B72A-B94F167B5BD6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5FD37C6A-DFAA-B746-A7AB-2FFD1F5C347A}" type="pres">
      <dgm:prSet presAssocID="{3007D149-EB69-4794-95F2-54EB1073E0D6}" presName="Name0" presStyleCnt="0">
        <dgm:presLayoutVars>
          <dgm:animLvl val="lvl"/>
          <dgm:resizeHandles val="exact"/>
        </dgm:presLayoutVars>
      </dgm:prSet>
      <dgm:spPr/>
    </dgm:pt>
    <dgm:pt modelId="{7A0378E9-F88B-7443-A3F1-98CB12842163}" type="pres">
      <dgm:prSet presAssocID="{A159186B-71C1-4D7C-8171-B9BA8BBD1F77}" presName="compositeNode" presStyleCnt="0">
        <dgm:presLayoutVars>
          <dgm:bulletEnabled val="1"/>
        </dgm:presLayoutVars>
      </dgm:prSet>
      <dgm:spPr/>
    </dgm:pt>
    <dgm:pt modelId="{A3526271-64B8-F149-B34B-46F10545F8EB}" type="pres">
      <dgm:prSet presAssocID="{A159186B-71C1-4D7C-8171-B9BA8BBD1F77}" presName="bgRect" presStyleLbl="alignNode1" presStyleIdx="0" presStyleCnt="4"/>
      <dgm:spPr/>
    </dgm:pt>
    <dgm:pt modelId="{4F1D9B4D-174C-9147-9CDA-D13CD2F7F39A}" type="pres">
      <dgm:prSet presAssocID="{B01FA86A-3A9C-4736-8BCB-2A474FC6B25D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D6CF0BA0-D6F8-F042-BD35-FDBC4D873174}" type="pres">
      <dgm:prSet presAssocID="{A159186B-71C1-4D7C-8171-B9BA8BBD1F77}" presName="nodeRect" presStyleLbl="alignNode1" presStyleIdx="0" presStyleCnt="4">
        <dgm:presLayoutVars>
          <dgm:bulletEnabled val="1"/>
        </dgm:presLayoutVars>
      </dgm:prSet>
      <dgm:spPr/>
    </dgm:pt>
    <dgm:pt modelId="{2A631978-62A4-C44C-8F99-9F7550F80FB8}" type="pres">
      <dgm:prSet presAssocID="{B01FA86A-3A9C-4736-8BCB-2A474FC6B25D}" presName="sibTrans" presStyleCnt="0"/>
      <dgm:spPr/>
    </dgm:pt>
    <dgm:pt modelId="{4D8E9AB5-B73D-E846-B793-656644B068D6}" type="pres">
      <dgm:prSet presAssocID="{66B12CA9-8F25-40CA-99F4-FCB1215E46C2}" presName="compositeNode" presStyleCnt="0">
        <dgm:presLayoutVars>
          <dgm:bulletEnabled val="1"/>
        </dgm:presLayoutVars>
      </dgm:prSet>
      <dgm:spPr/>
    </dgm:pt>
    <dgm:pt modelId="{48BC6251-D363-6842-ADB4-FA8B9608868A}" type="pres">
      <dgm:prSet presAssocID="{66B12CA9-8F25-40CA-99F4-FCB1215E46C2}" presName="bgRect" presStyleLbl="alignNode1" presStyleIdx="1" presStyleCnt="4"/>
      <dgm:spPr/>
    </dgm:pt>
    <dgm:pt modelId="{13407A9E-5841-2F45-AD53-DCB4821615CB}" type="pres">
      <dgm:prSet presAssocID="{F9178FC6-A366-4FBB-A39A-BBC40FE4E2CD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CE4A3835-96C5-2D43-8943-7274FDC07AFB}" type="pres">
      <dgm:prSet presAssocID="{66B12CA9-8F25-40CA-99F4-FCB1215E46C2}" presName="nodeRect" presStyleLbl="alignNode1" presStyleIdx="1" presStyleCnt="4">
        <dgm:presLayoutVars>
          <dgm:bulletEnabled val="1"/>
        </dgm:presLayoutVars>
      </dgm:prSet>
      <dgm:spPr/>
    </dgm:pt>
    <dgm:pt modelId="{81AA8ADD-D69A-324F-AFC5-9B2948C68589}" type="pres">
      <dgm:prSet presAssocID="{F9178FC6-A366-4FBB-A39A-BBC40FE4E2CD}" presName="sibTrans" presStyleCnt="0"/>
      <dgm:spPr/>
    </dgm:pt>
    <dgm:pt modelId="{089F98CA-B932-1C4B-A710-9600613E2CF1}" type="pres">
      <dgm:prSet presAssocID="{F0F674F0-BD00-4749-A7B0-BC668A684872}" presName="compositeNode" presStyleCnt="0">
        <dgm:presLayoutVars>
          <dgm:bulletEnabled val="1"/>
        </dgm:presLayoutVars>
      </dgm:prSet>
      <dgm:spPr/>
    </dgm:pt>
    <dgm:pt modelId="{DC91F5A1-C863-454D-8D28-C52CB9B37D92}" type="pres">
      <dgm:prSet presAssocID="{F0F674F0-BD00-4749-A7B0-BC668A684872}" presName="bgRect" presStyleLbl="alignNode1" presStyleIdx="2" presStyleCnt="4"/>
      <dgm:spPr/>
    </dgm:pt>
    <dgm:pt modelId="{CFE8F704-A6C8-BA47-99ED-105FB70B9173}" type="pres">
      <dgm:prSet presAssocID="{90133CE4-1B90-495B-B01D-9CC3983303DD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0DB9DC7C-81F0-884A-964F-D2310E1E90E0}" type="pres">
      <dgm:prSet presAssocID="{F0F674F0-BD00-4749-A7B0-BC668A684872}" presName="nodeRect" presStyleLbl="alignNode1" presStyleIdx="2" presStyleCnt="4">
        <dgm:presLayoutVars>
          <dgm:bulletEnabled val="1"/>
        </dgm:presLayoutVars>
      </dgm:prSet>
      <dgm:spPr/>
    </dgm:pt>
    <dgm:pt modelId="{9EEE0C1E-FADD-5446-AE16-AA1919631A50}" type="pres">
      <dgm:prSet presAssocID="{90133CE4-1B90-495B-B01D-9CC3983303DD}" presName="sibTrans" presStyleCnt="0"/>
      <dgm:spPr/>
    </dgm:pt>
    <dgm:pt modelId="{A404E59E-7D2C-7A41-9C6E-3BD7F00D7F36}" type="pres">
      <dgm:prSet presAssocID="{42CB9B5A-6CE7-442C-B6F5-6755D99574D8}" presName="compositeNode" presStyleCnt="0">
        <dgm:presLayoutVars>
          <dgm:bulletEnabled val="1"/>
        </dgm:presLayoutVars>
      </dgm:prSet>
      <dgm:spPr/>
    </dgm:pt>
    <dgm:pt modelId="{1AA029C2-6CB5-5146-9789-D53324FB0C5E}" type="pres">
      <dgm:prSet presAssocID="{42CB9B5A-6CE7-442C-B6F5-6755D99574D8}" presName="bgRect" presStyleLbl="alignNode1" presStyleIdx="3" presStyleCnt="4"/>
      <dgm:spPr/>
    </dgm:pt>
    <dgm:pt modelId="{5EB2E621-B226-3C4B-99CC-F431605F4200}" type="pres">
      <dgm:prSet presAssocID="{A5D9DCFB-D112-42A1-9249-C5C1409E5A21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5B313285-0E5D-FF40-8952-A8707CD0DA6F}" type="pres">
      <dgm:prSet presAssocID="{42CB9B5A-6CE7-442C-B6F5-6755D99574D8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5F661E29-E2A7-E64E-9C13-AD74C33F404A}" type="presOf" srcId="{42CB9B5A-6CE7-442C-B6F5-6755D99574D8}" destId="{1AA029C2-6CB5-5146-9789-D53324FB0C5E}" srcOrd="0" destOrd="0" presId="urn:microsoft.com/office/officeart/2016/7/layout/LinearBlockProcessNumbered"/>
    <dgm:cxn modelId="{42DE1931-9CE5-2344-8C64-CBDC5BC27751}" type="presOf" srcId="{F9178FC6-A366-4FBB-A39A-BBC40FE4E2CD}" destId="{13407A9E-5841-2F45-AD53-DCB4821615CB}" srcOrd="0" destOrd="0" presId="urn:microsoft.com/office/officeart/2016/7/layout/LinearBlockProcessNumbered"/>
    <dgm:cxn modelId="{16E4E04B-C3BA-4ED3-A755-09D98A6282C5}" srcId="{3007D149-EB69-4794-95F2-54EB1073E0D6}" destId="{F0F674F0-BD00-4749-A7B0-BC668A684872}" srcOrd="2" destOrd="0" parTransId="{A0EBA63E-B8AC-4D97-845A-B118EC04EB62}" sibTransId="{90133CE4-1B90-495B-B01D-9CC3983303DD}"/>
    <dgm:cxn modelId="{33FD586B-663A-D347-83A8-AF53127B340A}" type="presOf" srcId="{A159186B-71C1-4D7C-8171-B9BA8BBD1F77}" destId="{D6CF0BA0-D6F8-F042-BD35-FDBC4D873174}" srcOrd="1" destOrd="0" presId="urn:microsoft.com/office/officeart/2016/7/layout/LinearBlockProcessNumbered"/>
    <dgm:cxn modelId="{584E286F-81D6-7F48-A7E3-1A54740C0180}" type="presOf" srcId="{F0F674F0-BD00-4749-A7B0-BC668A684872}" destId="{DC91F5A1-C863-454D-8D28-C52CB9B37D92}" srcOrd="0" destOrd="0" presId="urn:microsoft.com/office/officeart/2016/7/layout/LinearBlockProcessNumbered"/>
    <dgm:cxn modelId="{81C56984-103F-FD4A-8A56-E44CC7B73D89}" type="presOf" srcId="{90133CE4-1B90-495B-B01D-9CC3983303DD}" destId="{CFE8F704-A6C8-BA47-99ED-105FB70B9173}" srcOrd="0" destOrd="0" presId="urn:microsoft.com/office/officeart/2016/7/layout/LinearBlockProcessNumbered"/>
    <dgm:cxn modelId="{B2F6938A-E81C-9D42-9FFF-3DA1718217B3}" type="presOf" srcId="{A159186B-71C1-4D7C-8171-B9BA8BBD1F77}" destId="{A3526271-64B8-F149-B34B-46F10545F8EB}" srcOrd="0" destOrd="0" presId="urn:microsoft.com/office/officeart/2016/7/layout/LinearBlockProcessNumbered"/>
    <dgm:cxn modelId="{716AF49D-ABEC-154F-9760-B65433FE3E87}" type="presOf" srcId="{66B12CA9-8F25-40CA-99F4-FCB1215E46C2}" destId="{CE4A3835-96C5-2D43-8943-7274FDC07AFB}" srcOrd="1" destOrd="0" presId="urn:microsoft.com/office/officeart/2016/7/layout/LinearBlockProcessNumbered"/>
    <dgm:cxn modelId="{EFC716A0-8302-4525-8C3B-C90B80431A2F}" srcId="{3007D149-EB69-4794-95F2-54EB1073E0D6}" destId="{A159186B-71C1-4D7C-8171-B9BA8BBD1F77}" srcOrd="0" destOrd="0" parTransId="{DB599575-54AF-4A02-A3BA-C6334FC5FC32}" sibTransId="{B01FA86A-3A9C-4736-8BCB-2A474FC6B25D}"/>
    <dgm:cxn modelId="{AE054EA5-F619-2949-A6A5-24060C2BD431}" type="presOf" srcId="{B01FA86A-3A9C-4736-8BCB-2A474FC6B25D}" destId="{4F1D9B4D-174C-9147-9CDA-D13CD2F7F39A}" srcOrd="0" destOrd="0" presId="urn:microsoft.com/office/officeart/2016/7/layout/LinearBlockProcessNumbered"/>
    <dgm:cxn modelId="{98B728AD-D20B-1241-94D5-D87D6A2CC676}" type="presOf" srcId="{3007D149-EB69-4794-95F2-54EB1073E0D6}" destId="{5FD37C6A-DFAA-B746-A7AB-2FFD1F5C347A}" srcOrd="0" destOrd="0" presId="urn:microsoft.com/office/officeart/2016/7/layout/LinearBlockProcessNumbered"/>
    <dgm:cxn modelId="{1C99C1B4-1E04-E94C-B37F-19E0D39E0A4B}" type="presOf" srcId="{A5D9DCFB-D112-42A1-9249-C5C1409E5A21}" destId="{5EB2E621-B226-3C4B-99CC-F431605F4200}" srcOrd="0" destOrd="0" presId="urn:microsoft.com/office/officeart/2016/7/layout/LinearBlockProcessNumbered"/>
    <dgm:cxn modelId="{2B1441BD-BA77-8A4C-A002-BC86D279B781}" type="presOf" srcId="{42CB9B5A-6CE7-442C-B6F5-6755D99574D8}" destId="{5B313285-0E5D-FF40-8952-A8707CD0DA6F}" srcOrd="1" destOrd="0" presId="urn:microsoft.com/office/officeart/2016/7/layout/LinearBlockProcessNumbered"/>
    <dgm:cxn modelId="{B3DB40E0-14C3-3945-A733-8788D4E09907}" type="presOf" srcId="{F0F674F0-BD00-4749-A7B0-BC668A684872}" destId="{0DB9DC7C-81F0-884A-964F-D2310E1E90E0}" srcOrd="1" destOrd="0" presId="urn:microsoft.com/office/officeart/2016/7/layout/LinearBlockProcessNumbered"/>
    <dgm:cxn modelId="{AE4F65E2-C87C-49F4-93AA-4A7ED35386E4}" srcId="{3007D149-EB69-4794-95F2-54EB1073E0D6}" destId="{66B12CA9-8F25-40CA-99F4-FCB1215E46C2}" srcOrd="1" destOrd="0" parTransId="{96C2937C-76C3-4787-A3BB-52C442A2C7B4}" sibTransId="{F9178FC6-A366-4FBB-A39A-BBC40FE4E2CD}"/>
    <dgm:cxn modelId="{15EE7BEC-63F2-490C-B72A-B94F167B5BD6}" srcId="{3007D149-EB69-4794-95F2-54EB1073E0D6}" destId="{42CB9B5A-6CE7-442C-B6F5-6755D99574D8}" srcOrd="3" destOrd="0" parTransId="{13A06B47-682F-477B-BA15-C577966B9C2A}" sibTransId="{A5D9DCFB-D112-42A1-9249-C5C1409E5A21}"/>
    <dgm:cxn modelId="{E55530F3-31E3-504F-9BF5-8AD6328B74D8}" type="presOf" srcId="{66B12CA9-8F25-40CA-99F4-FCB1215E46C2}" destId="{48BC6251-D363-6842-ADB4-FA8B9608868A}" srcOrd="0" destOrd="0" presId="urn:microsoft.com/office/officeart/2016/7/layout/LinearBlockProcessNumbered"/>
    <dgm:cxn modelId="{FDED23E5-5A40-124A-8224-3A9C37204905}" type="presParOf" srcId="{5FD37C6A-DFAA-B746-A7AB-2FFD1F5C347A}" destId="{7A0378E9-F88B-7443-A3F1-98CB12842163}" srcOrd="0" destOrd="0" presId="urn:microsoft.com/office/officeart/2016/7/layout/LinearBlockProcessNumbered"/>
    <dgm:cxn modelId="{B1A76D37-F4DD-7343-B0EF-E7AA0D0F7290}" type="presParOf" srcId="{7A0378E9-F88B-7443-A3F1-98CB12842163}" destId="{A3526271-64B8-F149-B34B-46F10545F8EB}" srcOrd="0" destOrd="0" presId="urn:microsoft.com/office/officeart/2016/7/layout/LinearBlockProcessNumbered"/>
    <dgm:cxn modelId="{3014105C-A0E3-A84D-80AE-81D16C422E91}" type="presParOf" srcId="{7A0378E9-F88B-7443-A3F1-98CB12842163}" destId="{4F1D9B4D-174C-9147-9CDA-D13CD2F7F39A}" srcOrd="1" destOrd="0" presId="urn:microsoft.com/office/officeart/2016/7/layout/LinearBlockProcessNumbered"/>
    <dgm:cxn modelId="{B5F49B1D-AEA9-4948-AD2C-F09B5583FE1E}" type="presParOf" srcId="{7A0378E9-F88B-7443-A3F1-98CB12842163}" destId="{D6CF0BA0-D6F8-F042-BD35-FDBC4D873174}" srcOrd="2" destOrd="0" presId="urn:microsoft.com/office/officeart/2016/7/layout/LinearBlockProcessNumbered"/>
    <dgm:cxn modelId="{32F76E3E-97DC-8942-9A43-C9C25FC7F270}" type="presParOf" srcId="{5FD37C6A-DFAA-B746-A7AB-2FFD1F5C347A}" destId="{2A631978-62A4-C44C-8F99-9F7550F80FB8}" srcOrd="1" destOrd="0" presId="urn:microsoft.com/office/officeart/2016/7/layout/LinearBlockProcessNumbered"/>
    <dgm:cxn modelId="{11EE8743-F0B1-B647-92D4-117397A4F55F}" type="presParOf" srcId="{5FD37C6A-DFAA-B746-A7AB-2FFD1F5C347A}" destId="{4D8E9AB5-B73D-E846-B793-656644B068D6}" srcOrd="2" destOrd="0" presId="urn:microsoft.com/office/officeart/2016/7/layout/LinearBlockProcessNumbered"/>
    <dgm:cxn modelId="{E6A29EB9-D322-5243-AA42-21F7DBE025F0}" type="presParOf" srcId="{4D8E9AB5-B73D-E846-B793-656644B068D6}" destId="{48BC6251-D363-6842-ADB4-FA8B9608868A}" srcOrd="0" destOrd="0" presId="urn:microsoft.com/office/officeart/2016/7/layout/LinearBlockProcessNumbered"/>
    <dgm:cxn modelId="{555C53F3-A2BB-BC46-BA79-609D20ED2FDA}" type="presParOf" srcId="{4D8E9AB5-B73D-E846-B793-656644B068D6}" destId="{13407A9E-5841-2F45-AD53-DCB4821615CB}" srcOrd="1" destOrd="0" presId="urn:microsoft.com/office/officeart/2016/7/layout/LinearBlockProcessNumbered"/>
    <dgm:cxn modelId="{B65A3FBF-476F-C64D-9B7B-222C0DC7D70D}" type="presParOf" srcId="{4D8E9AB5-B73D-E846-B793-656644B068D6}" destId="{CE4A3835-96C5-2D43-8943-7274FDC07AFB}" srcOrd="2" destOrd="0" presId="urn:microsoft.com/office/officeart/2016/7/layout/LinearBlockProcessNumbered"/>
    <dgm:cxn modelId="{5A6D7D00-E104-4A4C-9974-5BD917991A70}" type="presParOf" srcId="{5FD37C6A-DFAA-B746-A7AB-2FFD1F5C347A}" destId="{81AA8ADD-D69A-324F-AFC5-9B2948C68589}" srcOrd="3" destOrd="0" presId="urn:microsoft.com/office/officeart/2016/7/layout/LinearBlockProcessNumbered"/>
    <dgm:cxn modelId="{6E199C5F-8045-D04E-8A57-70C690D806E5}" type="presParOf" srcId="{5FD37C6A-DFAA-B746-A7AB-2FFD1F5C347A}" destId="{089F98CA-B932-1C4B-A710-9600613E2CF1}" srcOrd="4" destOrd="0" presId="urn:microsoft.com/office/officeart/2016/7/layout/LinearBlockProcessNumbered"/>
    <dgm:cxn modelId="{54B24ABC-3BCD-B241-850A-B1EF112B85B6}" type="presParOf" srcId="{089F98CA-B932-1C4B-A710-9600613E2CF1}" destId="{DC91F5A1-C863-454D-8D28-C52CB9B37D92}" srcOrd="0" destOrd="0" presId="urn:microsoft.com/office/officeart/2016/7/layout/LinearBlockProcessNumbered"/>
    <dgm:cxn modelId="{CA2863A7-D72B-0841-82B9-1F711A34D459}" type="presParOf" srcId="{089F98CA-B932-1C4B-A710-9600613E2CF1}" destId="{CFE8F704-A6C8-BA47-99ED-105FB70B9173}" srcOrd="1" destOrd="0" presId="urn:microsoft.com/office/officeart/2016/7/layout/LinearBlockProcessNumbered"/>
    <dgm:cxn modelId="{2448A550-6BC6-2640-AE6E-3B65E0C81023}" type="presParOf" srcId="{089F98CA-B932-1C4B-A710-9600613E2CF1}" destId="{0DB9DC7C-81F0-884A-964F-D2310E1E90E0}" srcOrd="2" destOrd="0" presId="urn:microsoft.com/office/officeart/2016/7/layout/LinearBlockProcessNumbered"/>
    <dgm:cxn modelId="{486D4F6D-90DE-D747-B904-2CF08A4881A7}" type="presParOf" srcId="{5FD37C6A-DFAA-B746-A7AB-2FFD1F5C347A}" destId="{9EEE0C1E-FADD-5446-AE16-AA1919631A50}" srcOrd="5" destOrd="0" presId="urn:microsoft.com/office/officeart/2016/7/layout/LinearBlockProcessNumbered"/>
    <dgm:cxn modelId="{CA3D4B44-A3D4-834C-8450-CD3928C2B16B}" type="presParOf" srcId="{5FD37C6A-DFAA-B746-A7AB-2FFD1F5C347A}" destId="{A404E59E-7D2C-7A41-9C6E-3BD7F00D7F36}" srcOrd="6" destOrd="0" presId="urn:microsoft.com/office/officeart/2016/7/layout/LinearBlockProcessNumbered"/>
    <dgm:cxn modelId="{16044667-F328-FB41-A295-BB108152BA6A}" type="presParOf" srcId="{A404E59E-7D2C-7A41-9C6E-3BD7F00D7F36}" destId="{1AA029C2-6CB5-5146-9789-D53324FB0C5E}" srcOrd="0" destOrd="0" presId="urn:microsoft.com/office/officeart/2016/7/layout/LinearBlockProcessNumbered"/>
    <dgm:cxn modelId="{944407D5-F034-B84B-93E4-1EDE15F51AE4}" type="presParOf" srcId="{A404E59E-7D2C-7A41-9C6E-3BD7F00D7F36}" destId="{5EB2E621-B226-3C4B-99CC-F431605F4200}" srcOrd="1" destOrd="0" presId="urn:microsoft.com/office/officeart/2016/7/layout/LinearBlockProcessNumbered"/>
    <dgm:cxn modelId="{6E67F2F9-1E99-A147-887F-C1C32D6EBAF3}" type="presParOf" srcId="{A404E59E-7D2C-7A41-9C6E-3BD7F00D7F36}" destId="{5B313285-0E5D-FF40-8952-A8707CD0DA6F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26271-64B8-F149-B34B-46F10545F8EB}">
      <dsp:nvSpPr>
        <dsp:cNvPr id="0" name=""/>
        <dsp:cNvSpPr/>
      </dsp:nvSpPr>
      <dsp:spPr>
        <a:xfrm>
          <a:off x="213" y="298372"/>
          <a:ext cx="2577217" cy="30926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Introduce your self</a:t>
          </a:r>
        </a:p>
      </dsp:txBody>
      <dsp:txXfrm>
        <a:off x="213" y="1535436"/>
        <a:ext cx="2577217" cy="1855596"/>
      </dsp:txXfrm>
    </dsp:sp>
    <dsp:sp modelId="{4F1D9B4D-174C-9147-9CDA-D13CD2F7F39A}">
      <dsp:nvSpPr>
        <dsp:cNvPr id="0" name=""/>
        <dsp:cNvSpPr/>
      </dsp:nvSpPr>
      <dsp:spPr>
        <a:xfrm>
          <a:off x="213" y="2983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01</a:t>
          </a:r>
        </a:p>
      </dsp:txBody>
      <dsp:txXfrm>
        <a:off x="213" y="298372"/>
        <a:ext cx="2577217" cy="1237064"/>
      </dsp:txXfrm>
    </dsp:sp>
    <dsp:sp modelId="{48BC6251-D363-6842-ADB4-FA8B9608868A}">
      <dsp:nvSpPr>
        <dsp:cNvPr id="0" name=""/>
        <dsp:cNvSpPr/>
      </dsp:nvSpPr>
      <dsp:spPr>
        <a:xfrm>
          <a:off x="2783608" y="298372"/>
          <a:ext cx="2577217" cy="30926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Listen to the patient carefully</a:t>
          </a:r>
        </a:p>
      </dsp:txBody>
      <dsp:txXfrm>
        <a:off x="2783608" y="1535436"/>
        <a:ext cx="2577217" cy="1855596"/>
      </dsp:txXfrm>
    </dsp:sp>
    <dsp:sp modelId="{13407A9E-5841-2F45-AD53-DCB4821615CB}">
      <dsp:nvSpPr>
        <dsp:cNvPr id="0" name=""/>
        <dsp:cNvSpPr/>
      </dsp:nvSpPr>
      <dsp:spPr>
        <a:xfrm>
          <a:off x="2783608" y="2983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02</a:t>
          </a:r>
        </a:p>
      </dsp:txBody>
      <dsp:txXfrm>
        <a:off x="2783608" y="298372"/>
        <a:ext cx="2577217" cy="1237064"/>
      </dsp:txXfrm>
    </dsp:sp>
    <dsp:sp modelId="{DC91F5A1-C863-454D-8D28-C52CB9B37D92}">
      <dsp:nvSpPr>
        <dsp:cNvPr id="0" name=""/>
        <dsp:cNvSpPr/>
      </dsp:nvSpPr>
      <dsp:spPr>
        <a:xfrm>
          <a:off x="5567003" y="298372"/>
          <a:ext cx="2577217" cy="30926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React with pateints symptoms.</a:t>
          </a:r>
        </a:p>
      </dsp:txBody>
      <dsp:txXfrm>
        <a:off x="5567003" y="1535436"/>
        <a:ext cx="2577217" cy="1855596"/>
      </dsp:txXfrm>
    </dsp:sp>
    <dsp:sp modelId="{CFE8F704-A6C8-BA47-99ED-105FB70B9173}">
      <dsp:nvSpPr>
        <dsp:cNvPr id="0" name=""/>
        <dsp:cNvSpPr/>
      </dsp:nvSpPr>
      <dsp:spPr>
        <a:xfrm>
          <a:off x="5567003" y="2983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03</a:t>
          </a:r>
        </a:p>
      </dsp:txBody>
      <dsp:txXfrm>
        <a:off x="5567003" y="298372"/>
        <a:ext cx="2577217" cy="1237064"/>
      </dsp:txXfrm>
    </dsp:sp>
    <dsp:sp modelId="{1AA029C2-6CB5-5146-9789-D53324FB0C5E}">
      <dsp:nvSpPr>
        <dsp:cNvPr id="0" name=""/>
        <dsp:cNvSpPr/>
      </dsp:nvSpPr>
      <dsp:spPr>
        <a:xfrm>
          <a:off x="8350398" y="298372"/>
          <a:ext cx="2577217" cy="30926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0" rIns="25457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Stand to the right side of the pateint with acceptable distance.</a:t>
          </a:r>
        </a:p>
      </dsp:txBody>
      <dsp:txXfrm>
        <a:off x="8350398" y="1535436"/>
        <a:ext cx="2577217" cy="1855596"/>
      </dsp:txXfrm>
    </dsp:sp>
    <dsp:sp modelId="{5EB2E621-B226-3C4B-99CC-F431605F4200}">
      <dsp:nvSpPr>
        <dsp:cNvPr id="0" name=""/>
        <dsp:cNvSpPr/>
      </dsp:nvSpPr>
      <dsp:spPr>
        <a:xfrm>
          <a:off x="8350398" y="298372"/>
          <a:ext cx="2577217" cy="1237064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572" tIns="165100" rIns="254572" bIns="16510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04</a:t>
          </a:r>
        </a:p>
      </dsp:txBody>
      <dsp:txXfrm>
        <a:off x="8350398" y="298372"/>
        <a:ext cx="2577217" cy="1237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155AE-022A-806E-51CA-D081733BE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863CE5-A7C8-A182-6D59-C079105F6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FB705-F3F6-D784-BFC4-8CA532553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6BF2C-0863-5F90-8573-936D1A9BA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C100A-CC00-5BE2-D517-38812B119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111023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B5DCF-AD29-DDC7-9D85-39F4222AA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E96FE3-03CD-4143-9758-D5F4A9A6A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40AF2-8EBB-81C9-65F6-31D617C8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0001D-ECB1-7388-EE9F-3E6BAF424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289C2-3205-1933-1AD7-58CA3572C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18025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43CF25-4EE8-BA54-2565-A86C6EEF91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8D86E-E8DB-B37D-5A4A-36A2E65771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1DEAF-16EC-2C46-5AB1-3E3684995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42164-9B2A-52B3-66B5-1DC8D215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33A4D-22D5-0371-520B-F54AE0A3A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86466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F4A13-7BAF-CC13-49AF-604B78E94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827E-8681-341A-2D07-85D3FCB78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FB3C5-4ECF-E937-D1B4-5F56A48A9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82FD6-0D23-E15C-B459-18383833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65DB3-F57C-D5A1-6B70-1518B3033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36305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B0172-17DC-7766-2827-D9706F94E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883A0-2129-6DDC-CE53-A7F99CDBF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F6EE3-7F1D-94E3-F60A-3B0BC63D9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CDC7A-96A7-E5DE-15A0-F4AAAD6C4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972EE-C41A-2C40-4B68-FC1B9C933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89778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C139-DF38-93C8-5F46-6991093D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46EBD-3238-D132-D847-10DCC52129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454A65-AEFE-849B-E253-9262691E5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8046D9-6FFB-21B6-7934-CA667732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93ADE7-C806-8C41-C07F-0BB1ABAC3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570B4-664E-7C3A-7FE1-5E46F24CC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50836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56184-0BD5-8A90-D9D7-9E6FBA7B5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4F12F-F035-A8D2-322F-1211FB69F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9B40A7-FB6D-B5F0-B2A1-0B0299726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D93374-DAA5-9111-1A53-8EE9FF8C06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6A9609-BF0C-2876-1D5F-D876F53707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64493F-4FDD-0FBC-79EA-33B5C5C2E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B26539-AAE6-52EE-6E1E-287B3B55B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24CCE4-E68D-2D24-5709-15E56D649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05542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BBCB2-B611-3990-CDF0-D5DD9777A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C9F11-E3EB-CAD6-AD3B-9E6CF9CD5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74E61F-012D-7858-B039-4FA189B42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C29977-8079-6514-C636-C62297010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292213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A0DA77-F593-B683-0DE4-EFBEF4EF8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C89571-3D52-F3EC-9246-78A31BBDD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B7C75-FBFF-EE7C-094E-73196D75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420731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1351F-181D-8135-3D53-EE816356A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FB7D7-9367-5F62-65E9-B5F817AC7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2DDC2A-B8DB-14CB-9906-1A52F9DE0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71182-E73B-E56C-E572-DBD7CB39E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4474B-1680-C617-5B7C-12CE6972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75CF9-665D-88E6-9DDE-56A909C44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22960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6297D-C536-56E5-5645-088CC9C01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EBADA6-6CD2-3D53-FF14-1E7A81F266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EF47EF-1C40-3ED3-1822-9AC116821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C80E9-9530-CF36-EBFB-AA73D2436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9BB8B7-9BD1-E148-58AB-50A5E6A28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42F31-C06F-3753-F765-30535FB0C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06651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08CC80-21F1-C61C-83F8-C507C728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29021-B895-A4B7-A09B-128C151B4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1090A-C8EC-A8AA-ADC7-4618993E55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164459-9519-434F-89B7-F6E55C109ED9}" type="datetimeFigureOut">
              <a:rPr lang="en-IQ" smtClean="0"/>
              <a:t>11/01/2025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90C4B-EC2C-D301-6177-E1CB397A91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8C680-CF73-90E3-0F7E-579502CAEF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34DD5D-48AF-1147-B407-E328A0FBCBBB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4249264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Q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DF382-E809-FFDD-77FE-C5528A5FEF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Q" dirty="0"/>
              <a:t>Building of the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23BF3-9E0E-A344-A633-57B8E84833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429358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AE03A-9AFF-03F8-E2A7-DFF98EBB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6D5CF-26E9-3101-C1A0-F0F9BEA5B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IQ" dirty="0"/>
              <a:t>o learn how you can build history.</a:t>
            </a:r>
          </a:p>
          <a:p>
            <a:r>
              <a:rPr lang="en-US" dirty="0"/>
              <a:t>T</a:t>
            </a:r>
            <a:r>
              <a:rPr lang="en-IQ" dirty="0"/>
              <a:t>o know best approach to the patient</a:t>
            </a:r>
          </a:p>
        </p:txBody>
      </p:sp>
    </p:spTree>
    <p:extLst>
      <p:ext uri="{BB962C8B-B14F-4D97-AF65-F5344CB8AC3E}">
        <p14:creationId xmlns:p14="http://schemas.microsoft.com/office/powerpoint/2010/main" val="3486236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40D40C-A4F1-5975-619C-EE8BCE3EE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IQ" sz="4000">
                <a:solidFill>
                  <a:srgbClr val="FFFFFF"/>
                </a:solidFill>
              </a:rPr>
              <a:t>Greating of the patient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978CDF-8662-6CCC-5C6A-3346323DBE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25063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74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7DB1E-AE8B-2F2D-4FA9-87DD85C07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Identification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D57CC-748D-E7B4-2C05-52710456E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Name.         </a:t>
            </a:r>
            <a:r>
              <a:rPr lang="en-US" dirty="0"/>
              <a:t>A</a:t>
            </a:r>
            <a:r>
              <a:rPr lang="en-IQ" dirty="0"/>
              <a:t>ge.        </a:t>
            </a:r>
            <a:r>
              <a:rPr lang="en-US" dirty="0"/>
              <a:t>G</a:t>
            </a:r>
            <a:r>
              <a:rPr lang="en-IQ" dirty="0"/>
              <a:t>ender.       </a:t>
            </a:r>
            <a:r>
              <a:rPr lang="en-US" dirty="0"/>
              <a:t>A</a:t>
            </a:r>
            <a:r>
              <a:rPr lang="en-IQ" dirty="0"/>
              <a:t>dress.       </a:t>
            </a:r>
            <a:r>
              <a:rPr lang="en-US" dirty="0"/>
              <a:t>O</a:t>
            </a:r>
            <a:r>
              <a:rPr lang="en-IQ" dirty="0"/>
              <a:t>ccupation.   </a:t>
            </a:r>
          </a:p>
          <a:p>
            <a:r>
              <a:rPr lang="en-US" dirty="0"/>
              <a:t>N</a:t>
            </a:r>
            <a:r>
              <a:rPr lang="en-IQ" dirty="0"/>
              <a:t>ationality.       </a:t>
            </a:r>
            <a:r>
              <a:rPr lang="en-US" dirty="0"/>
              <a:t>R</a:t>
            </a:r>
            <a:r>
              <a:rPr lang="en-IQ" dirty="0"/>
              <a:t>eligon.      </a:t>
            </a:r>
            <a:r>
              <a:rPr lang="en-US" dirty="0"/>
              <a:t>M</a:t>
            </a:r>
            <a:r>
              <a:rPr lang="en-IQ" dirty="0"/>
              <a:t>arital status.      </a:t>
            </a:r>
            <a:r>
              <a:rPr lang="en-US" dirty="0"/>
              <a:t>F</a:t>
            </a:r>
            <a:r>
              <a:rPr lang="en-IQ" dirty="0"/>
              <a:t>or female LMP and duration of amenorrhea.      </a:t>
            </a:r>
            <a:r>
              <a:rPr lang="en-US" dirty="0"/>
              <a:t>P</a:t>
            </a:r>
            <a:r>
              <a:rPr lang="en-IQ" dirty="0"/>
              <a:t>arity and gravity and number of abortion</a:t>
            </a:r>
          </a:p>
          <a:p>
            <a:r>
              <a:rPr lang="en-US" dirty="0"/>
              <a:t>N</a:t>
            </a:r>
            <a:r>
              <a:rPr lang="en-IQ" dirty="0"/>
              <a:t>ext of kin </a:t>
            </a:r>
          </a:p>
        </p:txBody>
      </p:sp>
    </p:spTree>
    <p:extLst>
      <p:ext uri="{BB962C8B-B14F-4D97-AF65-F5344CB8AC3E}">
        <p14:creationId xmlns:p14="http://schemas.microsoft.com/office/powerpoint/2010/main" val="3792412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Hourglass and a calendar">
            <a:extLst>
              <a:ext uri="{FF2B5EF4-FFF2-40B4-BE49-F238E27FC236}">
                <a16:creationId xmlns:a16="http://schemas.microsoft.com/office/drawing/2014/main" id="{03BF9A7E-08E5-153B-0378-1C20AF9036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12" r="2" b="2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B1C3F2-D327-2B17-D52D-44B9D088B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Chief complain and the duration</a:t>
            </a:r>
            <a:br>
              <a:rPr lang="en-US" sz="4800" dirty="0">
                <a:solidFill>
                  <a:schemeClr val="bg1"/>
                </a:solidFill>
              </a:rPr>
            </a:b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04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4C474-29C8-67E3-BE34-62AEBA099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H/O present illness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66E30-0B20-B1B5-CE86-26AB02081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Almost started by how the condition was started.</a:t>
            </a:r>
          </a:p>
          <a:p>
            <a:r>
              <a:rPr lang="en-US" dirty="0"/>
              <a:t>F</a:t>
            </a:r>
            <a:r>
              <a:rPr lang="en-IQ" dirty="0"/>
              <a:t>ull analysis of the CC</a:t>
            </a:r>
          </a:p>
          <a:p>
            <a:r>
              <a:rPr lang="en-US" dirty="0"/>
              <a:t>F</a:t>
            </a:r>
            <a:r>
              <a:rPr lang="en-IQ" dirty="0"/>
              <a:t>ull analysis of the associated symptoms</a:t>
            </a:r>
          </a:p>
          <a:p>
            <a:r>
              <a:rPr lang="en-US" dirty="0"/>
              <a:t>L</a:t>
            </a:r>
            <a:r>
              <a:rPr lang="en-IQ" dirty="0"/>
              <a:t>et the pateint to talk freely and donot interupt him unless he is away from the subject.</a:t>
            </a:r>
          </a:p>
          <a:p>
            <a:r>
              <a:rPr lang="en-US" dirty="0"/>
              <a:t>D</a:t>
            </a:r>
            <a:r>
              <a:rPr lang="en-IQ" dirty="0"/>
              <a:t>o not let the pateint to talk in medical terms</a:t>
            </a:r>
          </a:p>
          <a:p>
            <a:r>
              <a:rPr lang="en-US" dirty="0"/>
              <a:t>D</a:t>
            </a:r>
            <a:r>
              <a:rPr lang="en-IQ" dirty="0"/>
              <a:t>onot give the pateint dirct leadsing question.</a:t>
            </a:r>
          </a:p>
          <a:p>
            <a:r>
              <a:rPr lang="en-US" dirty="0"/>
              <a:t>H</a:t>
            </a:r>
            <a:r>
              <a:rPr lang="en-IQ" dirty="0"/>
              <a:t>ow the pateint react with his condition</a:t>
            </a:r>
          </a:p>
        </p:txBody>
      </p:sp>
    </p:spTree>
    <p:extLst>
      <p:ext uri="{BB962C8B-B14F-4D97-AF65-F5344CB8AC3E}">
        <p14:creationId xmlns:p14="http://schemas.microsoft.com/office/powerpoint/2010/main" val="47507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9CF67-D7CF-8F8F-03AE-F56A8CA46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H/O present illness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5FA3B-FEF2-7648-B049-36E7A9BFC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IQ" dirty="0"/>
              <a:t>hat they did for the pateint.</a:t>
            </a:r>
          </a:p>
          <a:p>
            <a:r>
              <a:rPr lang="en-US" dirty="0"/>
              <a:t>H</a:t>
            </a:r>
            <a:r>
              <a:rPr lang="en-IQ" dirty="0"/>
              <a:t>ow he is now.</a:t>
            </a:r>
          </a:p>
          <a:p>
            <a:r>
              <a:rPr lang="en-US" dirty="0"/>
              <a:t>S</a:t>
            </a:r>
            <a:r>
              <a:rPr lang="en-IQ" dirty="0"/>
              <a:t>ummerize the story to the patient</a:t>
            </a:r>
          </a:p>
          <a:p>
            <a:r>
              <a:rPr lang="en-US" dirty="0"/>
              <a:t>A</a:t>
            </a:r>
            <a:r>
              <a:rPr lang="en-IQ"/>
              <a:t>t the end ask yourself with which system  am dealing with?</a:t>
            </a:r>
          </a:p>
        </p:txBody>
      </p:sp>
    </p:spTree>
    <p:extLst>
      <p:ext uri="{BB962C8B-B14F-4D97-AF65-F5344CB8AC3E}">
        <p14:creationId xmlns:p14="http://schemas.microsoft.com/office/powerpoint/2010/main" val="1072277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220</Words>
  <Application>Microsoft Macintosh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Building of the history</vt:lpstr>
      <vt:lpstr>Objective</vt:lpstr>
      <vt:lpstr>Greating of the patient</vt:lpstr>
      <vt:lpstr>Identification</vt:lpstr>
      <vt:lpstr>Chief complain and the duration </vt:lpstr>
      <vt:lpstr>H/O present illness</vt:lpstr>
      <vt:lpstr>H/O present illness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Mazin Hazza</dc:creator>
  <cp:lastModifiedBy>Mazin Hazza</cp:lastModifiedBy>
  <cp:revision>2</cp:revision>
  <dcterms:created xsi:type="dcterms:W3CDTF">2025-01-11T12:03:26Z</dcterms:created>
  <dcterms:modified xsi:type="dcterms:W3CDTF">2025-01-11T12:22:06Z</dcterms:modified>
</cp:coreProperties>
</file>